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79" r:id="rId3"/>
    <p:sldId id="262" r:id="rId4"/>
    <p:sldId id="277" r:id="rId5"/>
    <p:sldId id="297" r:id="rId6"/>
    <p:sldId id="278" r:id="rId7"/>
    <p:sldId id="265" r:id="rId8"/>
    <p:sldId id="29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204" autoAdjust="0"/>
  </p:normalViewPr>
  <p:slideViewPr>
    <p:cSldViewPr snapToGrid="0" snapToObjects="1">
      <p:cViewPr varScale="1">
        <p:scale>
          <a:sx n="96" d="100"/>
          <a:sy n="96" d="100"/>
        </p:scale>
        <p:origin x="201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4/27/2019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is a free opensource and lightweight program that’s the new and improved replacement for the PowerShell ISE.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–ne Visual Studio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PowerShell Core is not an upgrade or replacement to Windows PowerShell. It installs side by side on Windows based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55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The abstract / synopsis for this session.</a:t>
            </a:r>
          </a:p>
          <a:p>
            <a:r>
              <a:rPr lang="en-US" dirty="0"/>
              <a:t>https://powershelldevopsglobalsummit2018.sched.com/event/CnMp/writing-award-winning-powershell-functions-and-script-modules</a:t>
            </a:r>
          </a:p>
          <a:p>
            <a:endParaRPr lang="en-US" dirty="0"/>
          </a:p>
          <a:p>
            <a:r>
              <a:rPr lang="en-US" dirty="0"/>
              <a:t>Do what you say your going to 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470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of the reasons I chose to speak on this topic is because the Get-Counter cmdlet is not very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intuitive and the results for it aren’t what I would call a great object-oriented design.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2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3" Type="http://schemas.openxmlformats.org/officeDocument/2006/relationships/hyperlink" Target="http://mspsug.com/" TargetMode="External"/><Relationship Id="rId7" Type="http://schemas.openxmlformats.org/officeDocument/2006/relationships/hyperlink" Target="https://www.manning.com/books/powershell-deep-div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pien.com/books_training/Windows-PowerShell-4" TargetMode="External"/><Relationship Id="rId5" Type="http://schemas.openxmlformats.org/officeDocument/2006/relationships/hyperlink" Target="https://leanpub.com/powershell101" TargetMode="External"/><Relationship Id="rId4" Type="http://schemas.openxmlformats.org/officeDocument/2006/relationships/hyperlink" Target="https://leanpub.com/powershell-conference-book" TargetMode="Externa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owerShell/PowerShel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leanpub.com/powershell-conference-book" TargetMode="External"/><Relationship Id="rId3" Type="http://schemas.openxmlformats.org/officeDocument/2006/relationships/hyperlink" Target="https://www.altaro.com/hyper-v/?s=get-counter" TargetMode="External"/><Relationship Id="rId7" Type="http://schemas.openxmlformats.org/officeDocument/2006/relationships/hyperlink" Target="https://ironscripter.us/iron-scripter-2019-is-coming/" TargetMode="External"/><Relationship Id="rId2" Type="http://schemas.openxmlformats.org/officeDocument/2006/relationships/hyperlink" Target="https://blogs.technet.microsoft.com/bulentozkir/2014/02/14/top-10-most-important-performance-counters-for-windows-and-their-recommended-value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ed-gate.com/simple-talk/sysadmin/powershell/powershell-day-to-day-admin-tasks-monitoring-performance/" TargetMode="External"/><Relationship Id="rId5" Type="http://schemas.openxmlformats.org/officeDocument/2006/relationships/hyperlink" Target="https://www.powershellmagazine.com/2013/07/19/querying-performance-counters-from-powershell/" TargetMode="External"/><Relationship Id="rId4" Type="http://schemas.openxmlformats.org/officeDocument/2006/relationships/hyperlink" Target="https://mcpmag.com/articles/2018/02/07/performance-counters-in-powershell.aspx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10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7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9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1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8.png"/><Relationship Id="rId14" Type="http://schemas.openxmlformats.org/officeDocument/2006/relationships/hyperlink" Target="https://leanpub.com/powershell-conference-boo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Finding Performance Bottlenecks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with PowerShell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>
                <a:hlinkClick r:id="rId4"/>
              </a:rPr>
              <a:t>PowerShell Conference Book</a:t>
            </a:r>
            <a:endParaRPr lang="en-US" sz="2400" dirty="0"/>
          </a:p>
          <a:p>
            <a:r>
              <a:rPr lang="en-US" sz="2400" dirty="0">
                <a:hlinkClick r:id="rId5"/>
              </a:rPr>
              <a:t>PowerShell 101: The No-Nonsense Beginner’s Guide</a:t>
            </a:r>
            <a:endParaRPr lang="en-US" sz="2400" dirty="0"/>
          </a:p>
          <a:p>
            <a:r>
              <a:rPr lang="en-US" sz="2400" dirty="0">
                <a:hlinkClick r:id="rId6"/>
              </a:rPr>
              <a:t>Windows PowerShell TFM 4th Edition</a:t>
            </a:r>
            <a:endParaRPr lang="en-US" sz="2400" dirty="0"/>
          </a:p>
          <a:p>
            <a:r>
              <a:rPr lang="en-US" sz="2400" dirty="0">
                <a:hlinkClick r:id="rId7"/>
              </a:rPr>
              <a:t>PowerShell Deep Dives</a:t>
            </a:r>
            <a:endParaRPr lang="en-US" sz="2400" dirty="0"/>
          </a:p>
          <a:p>
            <a:r>
              <a:rPr lang="en-US" sz="2400" dirty="0"/>
              <a:t>Advanced Category in the 2013 Scripting Games</a:t>
            </a:r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8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06" y="1288066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5003760"/>
          </a:xfrm>
        </p:spPr>
        <p:txBody>
          <a:bodyPr>
            <a:normAutofit/>
          </a:bodyPr>
          <a:lstStyle/>
          <a:p>
            <a:r>
              <a:rPr lang="en-US" sz="2400" dirty="0"/>
              <a:t>IT Pro’s</a:t>
            </a:r>
          </a:p>
          <a:p>
            <a:r>
              <a:rPr lang="en-US" sz="2400" dirty="0"/>
              <a:t>Developers</a:t>
            </a:r>
          </a:p>
          <a:p>
            <a:r>
              <a:rPr lang="en-US" sz="2400" dirty="0"/>
              <a:t>Unit Testing</a:t>
            </a:r>
          </a:p>
          <a:p>
            <a:r>
              <a:rPr lang="en-US" sz="2400" dirty="0"/>
              <a:t>Source Control</a:t>
            </a:r>
          </a:p>
          <a:p>
            <a:r>
              <a:rPr lang="en-US" sz="2400" dirty="0">
                <a:hlinkClick r:id="rId3"/>
              </a:rPr>
              <a:t>VSCode (Visual Studio Code)</a:t>
            </a:r>
            <a:endParaRPr lang="en-US" sz="2400" dirty="0"/>
          </a:p>
          <a:p>
            <a:r>
              <a:rPr lang="en-US" sz="2400" dirty="0"/>
              <a:t>ISE (Integrated Scripting Environment)</a:t>
            </a:r>
          </a:p>
          <a:p>
            <a:r>
              <a:rPr lang="en-US" sz="2400" dirty="0">
                <a:hlinkClick r:id="rId4"/>
              </a:rPr>
              <a:t>PowerShell Core</a:t>
            </a:r>
            <a:endParaRPr lang="en-US" sz="2400" dirty="0"/>
          </a:p>
          <a:p>
            <a:r>
              <a:rPr lang="en-US" sz="2400" dirty="0"/>
              <a:t>PowerShell Experts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361661"/>
            <a:ext cx="7414255" cy="5123545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Performance Counters</a:t>
            </a:r>
          </a:p>
          <a:p>
            <a:pPr lvl="1"/>
            <a:r>
              <a:rPr lang="en-US" sz="2200" dirty="0"/>
              <a:t>Sets</a:t>
            </a:r>
          </a:p>
          <a:p>
            <a:pPr lvl="1"/>
            <a:r>
              <a:rPr lang="en-US" sz="2200" dirty="0"/>
              <a:t>Names</a:t>
            </a:r>
          </a:p>
          <a:p>
            <a:pPr lvl="1"/>
            <a:r>
              <a:rPr lang="en-US" sz="2200" dirty="0"/>
              <a:t>The Top 10</a:t>
            </a:r>
          </a:p>
          <a:p>
            <a:pPr lvl="1"/>
            <a:r>
              <a:rPr lang="en-US" sz="2200" dirty="0"/>
              <a:t>Querying</a:t>
            </a:r>
          </a:p>
          <a:p>
            <a:pPr lvl="1"/>
            <a:r>
              <a:rPr lang="en-US" sz="2200" dirty="0"/>
              <a:t>Creating a Reusable Tool</a:t>
            </a:r>
          </a:p>
          <a:p>
            <a:pPr lvl="1"/>
            <a:r>
              <a:rPr lang="en-US" sz="2200" dirty="0"/>
              <a:t>Automating the Validation</a:t>
            </a:r>
          </a:p>
          <a:p>
            <a:pPr lvl="2"/>
            <a:r>
              <a:rPr lang="en-US" sz="2200" dirty="0"/>
              <a:t>Pester</a:t>
            </a:r>
          </a:p>
          <a:p>
            <a:pPr lvl="2"/>
            <a:r>
              <a:rPr lang="en-US" sz="2200" dirty="0"/>
              <a:t>Validation Tests</a:t>
            </a:r>
          </a:p>
          <a:p>
            <a:pPr lvl="2"/>
            <a:r>
              <a:rPr lang="en-US" sz="2200" dirty="0"/>
              <a:t>Testing Collections</a:t>
            </a:r>
          </a:p>
          <a:p>
            <a:pPr lvl="2"/>
            <a:r>
              <a:rPr lang="en-US" sz="2200" dirty="0"/>
              <a:t>Advanced Validation Tests</a:t>
            </a:r>
          </a:p>
          <a:p>
            <a:r>
              <a:rPr lang="en-US" sz="2400" dirty="0"/>
              <a:t>And More </a:t>
            </a:r>
            <a:r>
              <a:rPr lang="en-US" sz="2400" dirty="0">
                <a:sym typeface="Wingdings" panose="05000000000000000000" pitchFamily="2" charset="2"/>
              </a:rPr>
              <a:t>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5BAA6-F18B-41F3-BF75-1D580D746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842" y="484094"/>
            <a:ext cx="7556313" cy="1116106"/>
          </a:xfrm>
        </p:spPr>
        <p:txBody>
          <a:bodyPr/>
          <a:lstStyle/>
          <a:p>
            <a:r>
              <a:rPr lang="en-US" dirty="0"/>
              <a:t>Results of the Get-Counter Cmdlet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922ED9-4E29-490F-A5F4-8E9873559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228" y="1699591"/>
            <a:ext cx="7945543" cy="394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56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349753"/>
            <a:ext cx="7556313" cy="5053971"/>
          </a:xfrm>
        </p:spPr>
        <p:txBody>
          <a:bodyPr>
            <a:noAutofit/>
          </a:bodyPr>
          <a:lstStyle/>
          <a:p>
            <a:r>
              <a:rPr lang="en-US" sz="2400" dirty="0">
                <a:hlinkClick r:id="rId2"/>
              </a:rPr>
              <a:t>Top 10 Most Important Performance Counters for Windows and Their Recommended Values</a:t>
            </a:r>
            <a:endParaRPr lang="en-US" sz="2400" dirty="0"/>
          </a:p>
          <a:p>
            <a:r>
              <a:rPr lang="en-US" sz="2400" dirty="0">
                <a:hlinkClick r:id="rId3"/>
              </a:rPr>
              <a:t>Get-Counter Performance Blogs - </a:t>
            </a:r>
            <a:r>
              <a:rPr lang="en-US" sz="2400" dirty="0" err="1">
                <a:hlinkClick r:id="rId3"/>
              </a:rPr>
              <a:t>Altaro</a:t>
            </a:r>
            <a:endParaRPr lang="en-US" sz="2400" dirty="0">
              <a:hlinkClick r:id="rId4"/>
            </a:endParaRPr>
          </a:p>
          <a:p>
            <a:r>
              <a:rPr lang="en-US" sz="2400" dirty="0">
                <a:hlinkClick r:id="rId4"/>
              </a:rPr>
              <a:t>Working with Performance Counters in PowerShell</a:t>
            </a:r>
            <a:endParaRPr lang="en-US" sz="2400" dirty="0"/>
          </a:p>
          <a:p>
            <a:r>
              <a:rPr lang="en-US" sz="2400" dirty="0">
                <a:hlinkClick r:id="rId5"/>
              </a:rPr>
              <a:t>Querying performance counters from PowerShell</a:t>
            </a:r>
            <a:endParaRPr lang="en-US" sz="2400" dirty="0"/>
          </a:p>
          <a:p>
            <a:r>
              <a:rPr lang="en-US" sz="2400" dirty="0">
                <a:hlinkClick r:id="rId6"/>
              </a:rPr>
              <a:t>PowerShell Day-to-Day Admin Tasks: Monitoring Performance</a:t>
            </a:r>
            <a:endParaRPr lang="en-US" sz="2400" dirty="0"/>
          </a:p>
          <a:p>
            <a:r>
              <a:rPr lang="en-US" sz="2400" dirty="0">
                <a:hlinkClick r:id="rId7"/>
              </a:rPr>
              <a:t>Iron Scripter 2019</a:t>
            </a:r>
            <a:endParaRPr lang="en-US" sz="2400" dirty="0"/>
          </a:p>
          <a:p>
            <a:r>
              <a:rPr lang="en-US" sz="2400" dirty="0">
                <a:hlinkClick r:id="rId8"/>
              </a:rPr>
              <a:t>The PowerShell Conference Book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1197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2714</TotalTime>
  <Words>408</Words>
  <Application>Microsoft Office PowerPoint</Application>
  <PresentationFormat>On-screen Show (4:3)</PresentationFormat>
  <Paragraphs>81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Consolas</vt:lpstr>
      <vt:lpstr>Rockwell</vt:lpstr>
      <vt:lpstr>Wingdings</vt:lpstr>
      <vt:lpstr>Advantage</vt:lpstr>
      <vt:lpstr>Finding Performance Bottlenecks</vt:lpstr>
      <vt:lpstr>Get-Help –Name ‘about_Presenter’</vt:lpstr>
      <vt:lpstr>Write-Output ‘Questions for Audience’</vt:lpstr>
      <vt:lpstr>Set-Content ‘Information to Cover’</vt:lpstr>
      <vt:lpstr>Results of the Get-Counter Cmdlet</vt:lpstr>
      <vt:lpstr>Start-Process ‘Demo’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275</cp:revision>
  <dcterms:created xsi:type="dcterms:W3CDTF">2015-04-24T20:45:20Z</dcterms:created>
  <dcterms:modified xsi:type="dcterms:W3CDTF">2019-04-27T18:52:13Z</dcterms:modified>
</cp:coreProperties>
</file>

<file path=docProps/thumbnail.jpeg>
</file>